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Montserrat" pitchFamily="2" charset="77"/>
      <p:regular r:id="rId8"/>
      <p:bold r:id="rId9"/>
      <p:italic r:id="rId10"/>
      <p:boldItalic r:id="rId11"/>
    </p:embeddedFont>
    <p:embeddedFont>
      <p:font typeface="Montserrat Light" pitchFamily="2" charset="77"/>
      <p:regular r:id="rId12"/>
      <p:bold r:id="rId13"/>
      <p:italic r:id="rId14"/>
      <p:boldItalic r:id="rId15"/>
    </p:embeddedFont>
    <p:embeddedFont>
      <p:font typeface="Montserrat Medium" pitchFamily="2" charset="77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/>
    <p:restoredTop sz="94648"/>
  </p:normalViewPr>
  <p:slideViewPr>
    <p:cSldViewPr snapToGrid="0">
      <p:cViewPr varScale="1">
        <p:scale>
          <a:sx n="156" d="100"/>
          <a:sy n="156" d="100"/>
        </p:scale>
        <p:origin x="18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cf0c9d61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cf0c9d61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cf0c9d61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cf0c9d61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6853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cf0c9d61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cf0c9d61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1772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cf0c9d61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cf0c9d61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197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812250"/>
            <a:ext cx="8520600" cy="175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Tema (opcional)</a:t>
            </a:r>
            <a:br>
              <a:rPr lang="es-ES" dirty="0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</a:br>
            <a:r>
              <a:rPr lang="es-ES" dirty="0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Nombre del artículo</a:t>
            </a:r>
            <a:endParaRPr dirty="0">
              <a:solidFill>
                <a:schemeClr val="lt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571750"/>
            <a:ext cx="8520600" cy="5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dirty="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Subtítulo opcional</a:t>
            </a:r>
            <a:endParaRPr sz="2400" dirty="0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193375" y="4047625"/>
            <a:ext cx="8520600" cy="5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dirty="0">
                <a:solidFill>
                  <a:schemeClr val="lt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Nombre de la o el ponente</a:t>
            </a:r>
            <a:endParaRPr sz="1800" dirty="0">
              <a:solidFill>
                <a:schemeClr val="lt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685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rgbClr val="7030A0"/>
                </a:solidFill>
                <a:latin typeface="Montserrat" pitchFamily="2" charset="77"/>
              </a:rPr>
              <a:t>Datos del artículo</a:t>
            </a:r>
            <a:endParaRPr dirty="0">
              <a:solidFill>
                <a:srgbClr val="7030A0"/>
              </a:solidFill>
              <a:latin typeface="Montserrat" pitchFamily="2" charset="77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3931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>
                <a:latin typeface="Montserrat" pitchFamily="2" charset="77"/>
              </a:rPr>
              <a:t>Incluye:</a:t>
            </a:r>
          </a:p>
          <a:p>
            <a:pPr marL="285750" indent="-285750">
              <a:spcAft>
                <a:spcPts val="1200"/>
              </a:spcAft>
            </a:pPr>
            <a:r>
              <a:rPr lang="es-ES" dirty="0">
                <a:latin typeface="Montserrat" pitchFamily="2" charset="77"/>
              </a:rPr>
              <a:t>Información general sobre el artículo, así como los datos de los autores, adscripciones, líneas de investigación, etc.</a:t>
            </a:r>
          </a:p>
          <a:p>
            <a:pPr marL="285750" indent="-285750">
              <a:spcAft>
                <a:spcPts val="1200"/>
              </a:spcAft>
            </a:pPr>
            <a:r>
              <a:rPr lang="es-ES" dirty="0">
                <a:latin typeface="Montserrat" pitchFamily="2" charset="77"/>
              </a:rPr>
              <a:t>Síntesis del </a:t>
            </a:r>
            <a:r>
              <a:rPr lang="es-ES" i="1" dirty="0" err="1">
                <a:latin typeface="Montserrat" pitchFamily="2" charset="77"/>
              </a:rPr>
              <a:t>abstract</a:t>
            </a:r>
            <a:r>
              <a:rPr lang="es-ES" dirty="0">
                <a:latin typeface="Montserrat" pitchFamily="2" charset="77"/>
              </a:rPr>
              <a:t> o el </a:t>
            </a:r>
            <a:r>
              <a:rPr lang="es-ES" i="1" dirty="0" err="1">
                <a:latin typeface="Montserrat" pitchFamily="2" charset="77"/>
              </a:rPr>
              <a:t>graphical</a:t>
            </a:r>
            <a:r>
              <a:rPr lang="es-ES" i="1" dirty="0">
                <a:latin typeface="Montserrat" pitchFamily="2" charset="77"/>
              </a:rPr>
              <a:t> </a:t>
            </a:r>
            <a:r>
              <a:rPr lang="es-ES" i="1" dirty="0" err="1">
                <a:latin typeface="Montserrat" pitchFamily="2" charset="77"/>
              </a:rPr>
              <a:t>abstract</a:t>
            </a:r>
            <a:r>
              <a:rPr lang="es-ES" dirty="0">
                <a:latin typeface="Montserrat" pitchFamily="2" charset="77"/>
              </a:rPr>
              <a:t> (opcional)</a:t>
            </a:r>
            <a:endParaRPr dirty="0">
              <a:latin typeface="Montserrat" pitchFamily="2" charset="77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5149FC-2F36-AE5C-D4AE-76D227892A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>
                <a:latin typeface="Montserrat" pitchFamily="2" charset="77"/>
              </a:rPr>
              <a:t>1</a:t>
            </a:fld>
            <a:endParaRPr lang="es" dirty="0">
              <a:latin typeface="Montserrat" pitchFamily="2" charset="7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685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rgbClr val="7030A0"/>
                </a:solidFill>
                <a:latin typeface="Montserrat" pitchFamily="2" charset="77"/>
              </a:rPr>
              <a:t>Introducción y métodos (1-2 diapositivas)</a:t>
            </a:r>
            <a:endParaRPr dirty="0">
              <a:solidFill>
                <a:srgbClr val="7030A0"/>
              </a:solidFill>
              <a:latin typeface="Montserrat" pitchFamily="2" charset="77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3931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>
                <a:latin typeface="Montserrat" pitchFamily="2" charset="77"/>
              </a:rPr>
              <a:t>Incluye:</a:t>
            </a:r>
          </a:p>
          <a:p>
            <a:pPr marL="285750" indent="-285750">
              <a:spcAft>
                <a:spcPts val="1200"/>
              </a:spcAft>
            </a:pPr>
            <a:r>
              <a:rPr lang="es-ES" dirty="0">
                <a:latin typeface="Montserrat" pitchFamily="2" charset="77"/>
              </a:rPr>
              <a:t>Síntesis sobre la introducción, el estado del arte del tema, trabajos relevantes previos, objetivos y justificación</a:t>
            </a:r>
          </a:p>
          <a:p>
            <a:pPr marL="285750" indent="-285750">
              <a:spcAft>
                <a:spcPts val="1200"/>
              </a:spcAft>
            </a:pPr>
            <a:r>
              <a:rPr lang="es-ES" dirty="0">
                <a:latin typeface="Montserrat" pitchFamily="2" charset="77"/>
              </a:rPr>
              <a:t>Metodología clara y concreta</a:t>
            </a:r>
          </a:p>
          <a:p>
            <a:pPr marL="285750" indent="-285750">
              <a:spcAft>
                <a:spcPts val="1200"/>
              </a:spcAft>
            </a:pPr>
            <a:r>
              <a:rPr lang="es-ES" dirty="0">
                <a:latin typeface="Montserrat" pitchFamily="2" charset="77"/>
              </a:rPr>
              <a:t>Características de la muestra</a:t>
            </a:r>
          </a:p>
          <a:p>
            <a:pPr marL="285750" indent="-285750">
              <a:spcAft>
                <a:spcPts val="1200"/>
              </a:spcAft>
            </a:pPr>
            <a:r>
              <a:rPr lang="es-ES" dirty="0">
                <a:latin typeface="Montserrat" pitchFamily="2" charset="77"/>
              </a:rPr>
              <a:t>Técnicas aplicadas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5149FC-2F36-AE5C-D4AE-76D227892A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>
                <a:latin typeface="Montserrat" pitchFamily="2" charset="77"/>
              </a:rPr>
              <a:t>2</a:t>
            </a:fld>
            <a:endParaRPr lang="e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8332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685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rgbClr val="7030A0"/>
                </a:solidFill>
                <a:latin typeface="Montserrat" pitchFamily="2" charset="77"/>
              </a:rPr>
              <a:t>Resultados (1-5 diapositivas)</a:t>
            </a:r>
            <a:endParaRPr dirty="0">
              <a:solidFill>
                <a:srgbClr val="7030A0"/>
              </a:solidFill>
              <a:latin typeface="Montserrat" pitchFamily="2" charset="77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3931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>
                <a:latin typeface="Montserrat" pitchFamily="2" charset="77"/>
              </a:rPr>
              <a:t>Incluye:</a:t>
            </a:r>
          </a:p>
          <a:p>
            <a:pPr marL="285750" indent="-285750">
              <a:spcAft>
                <a:spcPts val="1200"/>
              </a:spcAft>
            </a:pPr>
            <a:r>
              <a:rPr lang="es-ES" dirty="0">
                <a:latin typeface="Montserrat" pitchFamily="2" charset="77"/>
              </a:rPr>
              <a:t>Tablas o figuras de los principales hallazgos</a:t>
            </a:r>
          </a:p>
          <a:p>
            <a:pPr marL="285750" indent="-285750">
              <a:spcAft>
                <a:spcPts val="1200"/>
              </a:spcAft>
            </a:pPr>
            <a:r>
              <a:rPr lang="es-ES" dirty="0">
                <a:latin typeface="Montserrat" pitchFamily="2" charset="77"/>
              </a:rPr>
              <a:t>Las imágenes deberán ser las protagonistas en esta diapositiva, limitando el uso de texto sólo a los títulos de las imágenes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5149FC-2F36-AE5C-D4AE-76D227892A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>
                <a:latin typeface="Montserrat" pitchFamily="2" charset="77"/>
              </a:rPr>
              <a:t>3</a:t>
            </a:fld>
            <a:endParaRPr lang="e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3501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685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rgbClr val="7030A0"/>
                </a:solidFill>
                <a:latin typeface="Montserrat" pitchFamily="2" charset="77"/>
              </a:rPr>
              <a:t>Discusiones y conclusiones (1-2 diapositivas)</a:t>
            </a:r>
            <a:endParaRPr dirty="0">
              <a:solidFill>
                <a:srgbClr val="7030A0"/>
              </a:solidFill>
              <a:latin typeface="Montserrat" pitchFamily="2" charset="77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3931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>
                <a:latin typeface="Montserrat" pitchFamily="2" charset="77"/>
              </a:rPr>
              <a:t>Considera:</a:t>
            </a:r>
          </a:p>
          <a:p>
            <a:pPr marL="285750" indent="-285750">
              <a:spcAft>
                <a:spcPts val="1200"/>
              </a:spcAft>
            </a:pPr>
            <a:r>
              <a:rPr lang="es-ES" dirty="0">
                <a:latin typeface="Montserrat" pitchFamily="2" charset="77"/>
              </a:rPr>
              <a:t>El uso de texto o diagramas que representen la discusión y/o conclusiones del artículo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5149FC-2F36-AE5C-D4AE-76D227892A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>
                <a:latin typeface="Montserrat" pitchFamily="2" charset="77"/>
              </a:rPr>
              <a:t>4</a:t>
            </a:fld>
            <a:endParaRPr lang="es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279649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156</Words>
  <Application>Microsoft Macintosh PowerPoint</Application>
  <PresentationFormat>On-screen Show (16:9)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Montserrat Medium</vt:lpstr>
      <vt:lpstr>Montserrat</vt:lpstr>
      <vt:lpstr>Arial</vt:lpstr>
      <vt:lpstr>Montserrat Light</vt:lpstr>
      <vt:lpstr>Simple Light</vt:lpstr>
      <vt:lpstr>Tema (opcional) Nombre del artículo</vt:lpstr>
      <vt:lpstr>Datos del artículo</vt:lpstr>
      <vt:lpstr>Introducción y métodos (1-2 diapositivas)</vt:lpstr>
      <vt:lpstr>Resultados (1-5 diapositivas)</vt:lpstr>
      <vt:lpstr>Discusiones y conclusiones (1-2 diapositivas)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(opcional) Nombre del artículo</dc:title>
  <cp:lastModifiedBy>NINA DEL CARMEN CASTRO MORENO</cp:lastModifiedBy>
  <cp:revision>4</cp:revision>
  <dcterms:modified xsi:type="dcterms:W3CDTF">2024-04-23T22:54:47Z</dcterms:modified>
</cp:coreProperties>
</file>