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4" r:id="rId8"/>
    <p:sldId id="265" r:id="rId9"/>
    <p:sldId id="266" r:id="rId10"/>
    <p:sldId id="260" r:id="rId11"/>
    <p:sldId id="267" r:id="rId12"/>
    <p:sldId id="261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s-E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Tema (opcional)</a:t>
            </a:r>
            <a:br>
              <a:rPr lang="es-E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E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Nombre del artículo</a:t>
            </a:r>
            <a:endParaRPr lang="es-MX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/>
          <a:lstStyle/>
          <a:p>
            <a:r>
              <a:rPr lang="es-E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Ponente con adscripción</a:t>
            </a:r>
            <a:endParaRPr lang="es-MX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31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Discusión y Conclusiones (1-2 diapositivas)</a:t>
            </a:r>
            <a:endParaRPr lang="es-MX" sz="400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5172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Considera: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 uso de texto o diagramas que representen la discusión o conclusiones del artículo.</a:t>
            </a:r>
          </a:p>
        </p:txBody>
      </p:sp>
    </p:spTree>
    <p:extLst>
      <p:ext uri="{BB962C8B-B14F-4D97-AF65-F5344CB8AC3E}">
        <p14:creationId xmlns:p14="http://schemas.microsoft.com/office/powerpoint/2010/main" val="1852937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C208C71A-4120-4FD2-B546-15EFA26C4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/>
          <a:lstStyle/>
          <a:p>
            <a:r>
              <a:rPr lang="es-E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o subtitulo opcional </a:t>
            </a:r>
            <a:endParaRPr lang="es-MX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0C6FF5CB-203A-48C4-AFA3-D1F073E1D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Inserte texto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837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353" y="908720"/>
            <a:ext cx="8229600" cy="1143000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*Diapositiva final</a:t>
            </a:r>
            <a:endParaRPr lang="es-MX" sz="400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Opcional: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Diapositiva de despedida, o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agradecimientos, o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datos de contacto.</a:t>
            </a:r>
          </a:p>
          <a:p>
            <a:pPr marL="0" indent="0">
              <a:buNone/>
            </a:pPr>
            <a:endParaRPr lang="es-E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164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Datos del artículo</a:t>
            </a:r>
            <a:endParaRPr lang="es-MX" sz="400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7444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Incluye: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Información general sobre el artículo, así como los datos de los autores, adscripciones, líneas de investigación, etc.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Síntesis del </a:t>
            </a:r>
            <a:r>
              <a:rPr lang="es-E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abstract</a:t>
            </a: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o el </a:t>
            </a:r>
            <a:r>
              <a:rPr lang="es-E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graphical</a:t>
            </a: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abstract</a:t>
            </a: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(opcional).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633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4242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Introducción y Métodos (1-2 diapositivas)</a:t>
            </a:r>
            <a:endParaRPr lang="es-MX" sz="400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4242" y="213285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Incluye: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Síntesis sobre la introducción, el estado del arte del tema, trabajos relevantes previos, objetivos y justificación.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Metodología clara y concreta.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Características de la muestra.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Técnicas aplicadas.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727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981C6D-160A-4365-B183-753B434BB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Inserta texto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036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5365" y="908720"/>
            <a:ext cx="8229600" cy="1143000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Resultados (1-5 diapositivas)</a:t>
            </a:r>
            <a:endParaRPr lang="es-MX" sz="400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3716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Incluye: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Tablas o figuras de los principales hallazgos.</a:t>
            </a:r>
          </a:p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Las imágenes deberán ser las protagonistas en esta diapositiva, limitando el uso de texto sólo a los títulos de las imágenes.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02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B9AB18-C7D2-4B46-A80A-6851D1A1D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/>
          <a:lstStyle/>
          <a:p>
            <a:r>
              <a:rPr lang="es-E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o subtitulo opcional </a:t>
            </a:r>
            <a:endParaRPr lang="es-MX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023C1B-E356-4FCB-B8D9-B6B29B15D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Inserte texto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736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164906DB-1565-4CC6-96AC-229323F4E111}"/>
              </a:ext>
            </a:extLst>
          </p:cNvPr>
          <p:cNvSpPr txBox="1">
            <a:spLocks/>
          </p:cNvSpPr>
          <p:nvPr/>
        </p:nvSpPr>
        <p:spPr>
          <a:xfrm>
            <a:off x="457200" y="9087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o subtitulo opcional </a:t>
            </a:r>
            <a:endParaRPr lang="es-MX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3ED3258D-7B16-4C3F-B1B6-8DEB9C12A5DF}"/>
              </a:ext>
            </a:extLst>
          </p:cNvPr>
          <p:cNvSpPr txBox="1">
            <a:spLocks/>
          </p:cNvSpPr>
          <p:nvPr/>
        </p:nvSpPr>
        <p:spPr>
          <a:xfrm>
            <a:off x="457200" y="2348880"/>
            <a:ext cx="8229600" cy="3777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Inserte texto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027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2720C451-F8D5-46C5-ACBF-F583110DE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/>
          <a:lstStyle/>
          <a:p>
            <a:r>
              <a:rPr lang="es-E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o subtitulo opcional </a:t>
            </a:r>
            <a:endParaRPr lang="es-MX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6C891AD2-E729-43A5-981A-B1D45359E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Inserte texto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904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69E1F651-D034-4C28-AEA7-1532E8CDF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/>
          <a:lstStyle/>
          <a:p>
            <a:r>
              <a:rPr lang="es-E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o subtitulo opcional </a:t>
            </a:r>
            <a:endParaRPr lang="es-MX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14BEDD36-9C51-47F4-8389-4F7BEE4F1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Inserte texto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7401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117</TotalTime>
  <Words>202</Words>
  <Application>Microsoft Office PowerPoint</Application>
  <PresentationFormat>Presentación en pantalla (4:3)</PresentationFormat>
  <Paragraphs>35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Tema (opcional)  Nombre del artículo</vt:lpstr>
      <vt:lpstr>Datos del artículo</vt:lpstr>
      <vt:lpstr>Introducción y Métodos (1-2 diapositivas)</vt:lpstr>
      <vt:lpstr>Presentación de PowerPoint</vt:lpstr>
      <vt:lpstr>Resultados (1-5 diapositivas)</vt:lpstr>
      <vt:lpstr>Título o subtitulo opcional </vt:lpstr>
      <vt:lpstr>Presentación de PowerPoint</vt:lpstr>
      <vt:lpstr>Título o subtitulo opcional </vt:lpstr>
      <vt:lpstr>Título o subtitulo opcional </vt:lpstr>
      <vt:lpstr>Discusión y Conclusiones (1-2 diapositivas)</vt:lpstr>
      <vt:lpstr>Título o subtitulo opcional </vt:lpstr>
      <vt:lpstr>*Diapositiva final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o Nombre del artículo</dc:title>
  <dc:creator>Jesús Armando Mata Luevanos</dc:creator>
  <cp:lastModifiedBy>Jessica Gonzalez</cp:lastModifiedBy>
  <cp:revision>11</cp:revision>
  <dcterms:created xsi:type="dcterms:W3CDTF">2021-08-30T17:31:04Z</dcterms:created>
  <dcterms:modified xsi:type="dcterms:W3CDTF">2021-09-03T18:34:31Z</dcterms:modified>
</cp:coreProperties>
</file>